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BA5C6-CC02-49AE-9295-1DDAD0188B9F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BE95D-BD2F-494D-9D4F-A5CBC12F19D8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ktangel med rundade hörn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ktangel med rundade hörn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Rubrik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20" name="Underrubrik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sp>
        <p:nvSpPr>
          <p:cNvPr id="19" name="Platshållare fö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11" name="Platshållare för bild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med rundade hörn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ktangel med rundade hörn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ktangel med rundade hörn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ktangel med rundat hör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v-SE" smtClean="0"/>
              <a:t>Klicka på ikonen för att lägga till en bild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ktangel med rundade hörn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Platshållare för rubrik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25" name="Platshållare fö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D23A32-3F15-41BB-A0E4-D224BF2F3A9E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18" name="Platshållare för sidfo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eemusicarchive.org/" TargetMode="External"/><Relationship Id="rId2" Type="http://schemas.openxmlformats.org/officeDocument/2006/relationships/hyperlink" Target="http://www.multimedia.skolverket.s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lackebergsgymnasium.com/elev/podcast-sandning/" TargetMode="External"/><Relationship Id="rId4" Type="http://schemas.openxmlformats.org/officeDocument/2006/relationships/hyperlink" Target="http://www.jamendo.com/e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m.se/sv/KUNDER/Skola-utbildning/Kommunala-skolor/Musik-i-media-licens/" TargetMode="External"/><Relationship Id="rId2" Type="http://schemas.openxmlformats.org/officeDocument/2006/relationships/hyperlink" Target="http://www.slideshare.net/SofieYeu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Blackeberg logoty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661248"/>
            <a:ext cx="2159732" cy="6446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sv-SE" dirty="0" err="1" smtClean="0"/>
              <a:t>Podcasta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444208" y="5805264"/>
            <a:ext cx="2048272" cy="481608"/>
          </a:xfrm>
        </p:spPr>
        <p:txBody>
          <a:bodyPr>
            <a:normAutofit/>
          </a:bodyPr>
          <a:lstStyle/>
          <a:p>
            <a:r>
              <a:rPr lang="sv-SE" sz="1000" dirty="0" smtClean="0"/>
              <a:t>CC </a:t>
            </a:r>
            <a:r>
              <a:rPr lang="sv-SE" sz="1000" dirty="0" err="1" smtClean="0"/>
              <a:t>podcast_subscribe</a:t>
            </a:r>
            <a:endParaRPr lang="sv-SE" sz="1000" dirty="0" smtClean="0"/>
          </a:p>
          <a:p>
            <a:r>
              <a:rPr lang="sv-SE" sz="1000" dirty="0" smtClean="0"/>
              <a:t> by </a:t>
            </a:r>
            <a:r>
              <a:rPr lang="sv-SE" sz="1000" dirty="0" err="1" smtClean="0"/>
              <a:t>derrickkwa</a:t>
            </a:r>
            <a:r>
              <a:rPr lang="sv-SE" sz="1000" dirty="0" smtClean="0"/>
              <a:t>, </a:t>
            </a:r>
            <a:r>
              <a:rPr lang="sv-SE" sz="1000" dirty="0" err="1" smtClean="0"/>
              <a:t>Flickr</a:t>
            </a:r>
            <a:endParaRPr lang="sv-SE" sz="1000" dirty="0"/>
          </a:p>
        </p:txBody>
      </p:sp>
      <p:pic>
        <p:nvPicPr>
          <p:cNvPr id="4" name="Bildobjekt 3" descr="CC by derrickkw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988840"/>
            <a:ext cx="2664296" cy="2664296"/>
          </a:xfrm>
          <a:prstGeom prst="rect">
            <a:avLst/>
          </a:prstGeom>
        </p:spPr>
      </p:pic>
      <p:sp>
        <p:nvSpPr>
          <p:cNvPr id="6" name="textruta 5"/>
          <p:cNvSpPr txBox="1"/>
          <p:nvPr/>
        </p:nvSpPr>
        <p:spPr>
          <a:xfrm>
            <a:off x="2699792" y="5877272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 smtClean="0"/>
              <a:t>av: Sofie Nilsson, bibliotekarie</a:t>
            </a:r>
          </a:p>
          <a:p>
            <a:r>
              <a:rPr lang="sv-SE" sz="1100" dirty="0" smtClean="0"/>
              <a:t>      Axel Bergström, elev</a:t>
            </a:r>
            <a:endParaRPr lang="sv-SE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848872" cy="1051560"/>
          </a:xfrm>
        </p:spPr>
        <p:txBody>
          <a:bodyPr/>
          <a:lstStyle/>
          <a:p>
            <a:r>
              <a:rPr lang="sv-SE" dirty="0" smtClean="0"/>
              <a:t>Vad är en </a:t>
            </a:r>
            <a:r>
              <a:rPr lang="sv-SE" dirty="0" err="1" smtClean="0"/>
              <a:t>podcast</a:t>
            </a:r>
            <a:r>
              <a:rPr lang="sv-SE" dirty="0" smtClean="0"/>
              <a:t>?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23528" y="1700808"/>
            <a:ext cx="8183880" cy="4187952"/>
          </a:xfrm>
        </p:spPr>
        <p:txBody>
          <a:bodyPr>
            <a:normAutofit/>
          </a:bodyPr>
          <a:lstStyle/>
          <a:p>
            <a:r>
              <a:rPr lang="sv-SE" dirty="0" smtClean="0"/>
              <a:t>Varför göra </a:t>
            </a:r>
            <a:r>
              <a:rPr lang="sv-SE" dirty="0" err="1" smtClean="0"/>
              <a:t>poddar</a:t>
            </a:r>
            <a:r>
              <a:rPr lang="sv-SE" dirty="0" smtClean="0"/>
              <a:t> i skolan?</a:t>
            </a:r>
          </a:p>
          <a:p>
            <a:pPr lvl="1"/>
            <a:r>
              <a:rPr lang="sv-SE" sz="2000" dirty="0" smtClean="0"/>
              <a:t>Examensmål: Lära eleverna digitala verktyg och medier som kommunikationsmedel för exempelvis presentationsteknik. </a:t>
            </a:r>
            <a:endParaRPr lang="sv-SE" sz="2000" dirty="0" smtClean="0"/>
          </a:p>
          <a:p>
            <a:pPr lvl="1"/>
            <a:r>
              <a:rPr lang="sv-SE" sz="2000" dirty="0" err="1" smtClean="0"/>
              <a:t>Podcasting</a:t>
            </a:r>
            <a:r>
              <a:rPr lang="sv-SE" sz="2000" dirty="0" smtClean="0"/>
              <a:t>, ett digitalt verktyg i samtiden. </a:t>
            </a:r>
            <a:endParaRPr lang="sv-SE" dirty="0" smtClean="0"/>
          </a:p>
          <a:p>
            <a:r>
              <a:rPr lang="sv-SE" dirty="0" smtClean="0"/>
              <a:t>Populära </a:t>
            </a:r>
            <a:r>
              <a:rPr lang="sv-SE" dirty="0" err="1" smtClean="0"/>
              <a:t>poddar</a:t>
            </a:r>
            <a:endParaRPr lang="sv-SE" dirty="0" smtClean="0"/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P3 dokumentär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Humanisten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Cissi Wallin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Filip &amp; Fredrik, Alex &amp; Sigge, Hanna &amp; Amanda</a:t>
            </a:r>
          </a:p>
          <a:p>
            <a:pPr lvl="1">
              <a:buFont typeface="Arial" pitchFamily="34" charset="0"/>
              <a:buChar char="•"/>
            </a:pPr>
            <a:r>
              <a:rPr lang="sv-SE" sz="2000" dirty="0" smtClean="0"/>
              <a:t>Crazy Town</a:t>
            </a:r>
          </a:p>
          <a:p>
            <a:pPr lvl="1"/>
            <a:endParaRPr lang="sv-S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Öppet hus 130129 (6).jp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30000" contrast="-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051560"/>
          </a:xfrm>
        </p:spPr>
        <p:txBody>
          <a:bodyPr>
            <a:normAutofit/>
          </a:bodyPr>
          <a:lstStyle/>
          <a:p>
            <a:r>
              <a:rPr lang="sv-SE" dirty="0" smtClean="0"/>
              <a:t>För vem?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>
            <a:normAutofit/>
          </a:bodyPr>
          <a:lstStyle/>
          <a:p>
            <a:pPr algn="ctr"/>
            <a:r>
              <a:rPr lang="sv-SE" dirty="0" smtClean="0"/>
              <a:t>Målgrupp</a:t>
            </a:r>
          </a:p>
          <a:p>
            <a:pPr lvl="1" algn="ctr"/>
            <a:r>
              <a:rPr lang="sv-SE" sz="2000" dirty="0" smtClean="0"/>
              <a:t>Både elever och lärare</a:t>
            </a:r>
          </a:p>
          <a:p>
            <a:pPr lvl="1" algn="ctr"/>
            <a:endParaRPr lang="sv-SE" sz="1200" dirty="0" smtClean="0"/>
          </a:p>
          <a:p>
            <a:pPr algn="ctr"/>
            <a:r>
              <a:rPr lang="sv-SE" dirty="0" smtClean="0"/>
              <a:t>Interna lyssnare</a:t>
            </a:r>
          </a:p>
          <a:p>
            <a:pPr lvl="1" algn="ctr"/>
            <a:r>
              <a:rPr lang="sv-SE" sz="2000" dirty="0" smtClean="0"/>
              <a:t>Kul för </a:t>
            </a:r>
            <a:r>
              <a:rPr lang="sv-SE" sz="2000" dirty="0" smtClean="0"/>
              <a:t>alla </a:t>
            </a:r>
            <a:r>
              <a:rPr lang="sv-SE" sz="2000" dirty="0" smtClean="0"/>
              <a:t>att veta vad som händer på skolan</a:t>
            </a:r>
          </a:p>
          <a:p>
            <a:pPr lvl="1" algn="ctr"/>
            <a:endParaRPr lang="sv-SE" sz="1200" dirty="0" smtClean="0"/>
          </a:p>
          <a:p>
            <a:pPr algn="ctr"/>
            <a:r>
              <a:rPr lang="sv-SE" dirty="0" smtClean="0"/>
              <a:t>Externa lyssnare</a:t>
            </a:r>
          </a:p>
          <a:p>
            <a:pPr lvl="1" algn="ctr"/>
            <a:r>
              <a:rPr lang="sv-SE" sz="2000" dirty="0" smtClean="0"/>
              <a:t>Föräldrar</a:t>
            </a:r>
          </a:p>
          <a:p>
            <a:pPr lvl="1" algn="ctr"/>
            <a:r>
              <a:rPr lang="sv-SE" sz="2000" dirty="0" smtClean="0"/>
              <a:t>Sökande elever från åk9</a:t>
            </a:r>
          </a:p>
          <a:p>
            <a:pPr lvl="1" algn="ctr"/>
            <a:r>
              <a:rPr lang="sv-SE" sz="2000" dirty="0" smtClean="0"/>
              <a:t>Kompisar och vänner</a:t>
            </a:r>
          </a:p>
          <a:p>
            <a:pPr lvl="1" algn="ctr">
              <a:buNone/>
            </a:pPr>
            <a:endParaRPr lang="sv-SE" sz="2000" dirty="0" smtClean="0"/>
          </a:p>
        </p:txBody>
      </p:sp>
      <p:sp>
        <p:nvSpPr>
          <p:cNvPr id="5" name="textruta 4"/>
          <p:cNvSpPr txBox="1"/>
          <p:nvPr/>
        </p:nvSpPr>
        <p:spPr>
          <a:xfrm>
            <a:off x="6372200" y="602128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Bild: Hussein Kahwati</a:t>
            </a:r>
            <a:endParaRPr lang="sv-S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microphone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50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r>
              <a:rPr lang="sv-SE" dirty="0" smtClean="0"/>
              <a:t>Teknik &amp; Upphovsrätt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/>
          <a:lstStyle/>
          <a:p>
            <a:pPr algn="ctr"/>
            <a:r>
              <a:rPr lang="sv-SE" dirty="0" smtClean="0"/>
              <a:t>Teknik</a:t>
            </a:r>
          </a:p>
          <a:p>
            <a:pPr lvl="1" algn="ctr">
              <a:buFont typeface="Arial" pitchFamily="34" charset="0"/>
              <a:buChar char="•"/>
            </a:pPr>
            <a:r>
              <a:rPr lang="sv-SE" dirty="0" smtClean="0"/>
              <a:t>Diktafoner, MP3-format</a:t>
            </a:r>
          </a:p>
          <a:p>
            <a:pPr lvl="1" algn="ctr">
              <a:buFont typeface="Arial" pitchFamily="34" charset="0"/>
              <a:buChar char="•"/>
            </a:pPr>
            <a:r>
              <a:rPr lang="sv-SE" dirty="0" err="1" smtClean="0"/>
              <a:t>Audacity</a:t>
            </a:r>
            <a:r>
              <a:rPr lang="sv-SE" dirty="0" smtClean="0"/>
              <a:t> (under PIM)</a:t>
            </a:r>
          </a:p>
          <a:p>
            <a:pPr lvl="1" algn="ctr">
              <a:buFont typeface="Arial" pitchFamily="34" charset="0"/>
              <a:buChar char="•"/>
            </a:pPr>
            <a:endParaRPr lang="sv-SE" dirty="0" smtClean="0"/>
          </a:p>
          <a:p>
            <a:pPr algn="ctr"/>
            <a:r>
              <a:rPr lang="sv-SE" dirty="0" smtClean="0"/>
              <a:t>Upphovsrätt</a:t>
            </a:r>
          </a:p>
          <a:p>
            <a:pPr lvl="1" algn="ctr">
              <a:buFont typeface="Arial" pitchFamily="34" charset="0"/>
              <a:buChar char="•"/>
            </a:pPr>
            <a:r>
              <a:rPr lang="sv-SE" dirty="0" smtClean="0"/>
              <a:t>Inget avtal med STIM i Stockholm Stad </a:t>
            </a:r>
          </a:p>
          <a:p>
            <a:pPr lvl="1" algn="ctr">
              <a:buNone/>
            </a:pPr>
            <a:r>
              <a:rPr lang="sv-SE" dirty="0" smtClean="0"/>
              <a:t>	(</a:t>
            </a:r>
            <a:r>
              <a:rPr lang="sv-SE" dirty="0" err="1" smtClean="0"/>
              <a:t>MiM-licens</a:t>
            </a:r>
            <a:r>
              <a:rPr lang="sv-SE" dirty="0" smtClean="0"/>
              <a:t>)</a:t>
            </a:r>
          </a:p>
          <a:p>
            <a:pPr lvl="1" algn="ctr">
              <a:buFont typeface="Arial" pitchFamily="34" charset="0"/>
              <a:buChar char="•"/>
            </a:pPr>
            <a:r>
              <a:rPr lang="sv-SE" dirty="0" smtClean="0"/>
              <a:t>Upphovsrättsfri musik</a:t>
            </a:r>
          </a:p>
          <a:p>
            <a:pPr lvl="2"/>
            <a:endParaRPr lang="sv-SE" dirty="0" smtClean="0"/>
          </a:p>
          <a:p>
            <a:pPr lvl="1">
              <a:buFont typeface="Arial" pitchFamily="34" charset="0"/>
              <a:buChar char="•"/>
            </a:pPr>
            <a:endParaRPr lang="sv-SE" dirty="0" smtClean="0"/>
          </a:p>
          <a:p>
            <a:pPr lvl="1">
              <a:buFont typeface="Arial" pitchFamily="34" charset="0"/>
              <a:buChar char="•"/>
            </a:pPr>
            <a:endParaRPr lang="sv-SE" dirty="0" smtClean="0"/>
          </a:p>
        </p:txBody>
      </p:sp>
      <p:sp>
        <p:nvSpPr>
          <p:cNvPr id="6" name="textruta 5"/>
          <p:cNvSpPr txBox="1"/>
          <p:nvPr/>
        </p:nvSpPr>
        <p:spPr>
          <a:xfrm>
            <a:off x="7236296" y="616530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 smtClean="0"/>
              <a:t>CC </a:t>
            </a:r>
            <a:r>
              <a:rPr lang="sv-SE" sz="1000" dirty="0" err="1" smtClean="0"/>
              <a:t>Microphones</a:t>
            </a:r>
            <a:r>
              <a:rPr lang="sv-SE" sz="1000" dirty="0" smtClean="0"/>
              <a:t> </a:t>
            </a:r>
          </a:p>
          <a:p>
            <a:r>
              <a:rPr lang="sv-SE" sz="1000" dirty="0" smtClean="0"/>
              <a:t>by </a:t>
            </a:r>
            <a:r>
              <a:rPr lang="sv-SE" sz="1000" dirty="0" err="1" smtClean="0"/>
              <a:t>nc</a:t>
            </a:r>
            <a:r>
              <a:rPr lang="sv-SE" sz="1000" dirty="0" smtClean="0"/>
              <a:t> </a:t>
            </a:r>
            <a:r>
              <a:rPr lang="sv-SE" sz="1000" dirty="0" err="1" smtClean="0"/>
              <a:t>Rusty</a:t>
            </a:r>
            <a:r>
              <a:rPr lang="sv-SE" sz="1000" dirty="0" smtClean="0"/>
              <a:t> Sheriff </a:t>
            </a:r>
            <a:endParaRPr lang="sv-SE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sv-SE" dirty="0" smtClean="0"/>
              <a:t>Använda musik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4187952"/>
          </a:xfrm>
        </p:spPr>
        <p:txBody>
          <a:bodyPr/>
          <a:lstStyle/>
          <a:p>
            <a:r>
              <a:rPr lang="sv-SE" sz="2600" dirty="0" smtClean="0"/>
              <a:t>Viktigt att använda upphovsrättsfri musik alternativt egenproducerad musik</a:t>
            </a:r>
          </a:p>
          <a:p>
            <a:endParaRPr lang="sv-SE" sz="2600" dirty="0" smtClean="0"/>
          </a:p>
          <a:p>
            <a:r>
              <a:rPr lang="sv-SE" sz="2600" dirty="0" smtClean="0"/>
              <a:t>Upphovsrättsfri </a:t>
            </a:r>
            <a:r>
              <a:rPr lang="sv-SE" sz="2600" dirty="0" smtClean="0"/>
              <a:t>musik</a:t>
            </a:r>
          </a:p>
          <a:p>
            <a:pPr lvl="1"/>
            <a:r>
              <a:rPr lang="sv-SE" sz="1600" dirty="0" smtClean="0">
                <a:hlinkClick r:id="rId2"/>
              </a:rPr>
              <a:t>http://www.multimedia.skolverket.se/</a:t>
            </a:r>
            <a:endParaRPr lang="sv-SE" sz="1600" dirty="0" smtClean="0"/>
          </a:p>
          <a:p>
            <a:pPr lvl="1"/>
            <a:r>
              <a:rPr lang="sv-SE" sz="1600" dirty="0" smtClean="0">
                <a:hlinkClick r:id="rId3"/>
              </a:rPr>
              <a:t>http://freemusicarchive.org/</a:t>
            </a:r>
            <a:endParaRPr lang="sv-SE" sz="1600" dirty="0" smtClean="0"/>
          </a:p>
          <a:p>
            <a:pPr lvl="1"/>
            <a:r>
              <a:rPr lang="sv-SE" sz="1600" dirty="0" smtClean="0">
                <a:hlinkClick r:id="rId4"/>
              </a:rPr>
              <a:t>http://www.jamendo.com/en/</a:t>
            </a:r>
            <a:r>
              <a:rPr lang="sv-SE" sz="1600" dirty="0" smtClean="0"/>
              <a:t> (CC-licensierad musik)</a:t>
            </a:r>
          </a:p>
          <a:p>
            <a:endParaRPr lang="sv-SE" dirty="0" smtClean="0"/>
          </a:p>
          <a:p>
            <a:r>
              <a:rPr lang="sv-SE" sz="2600" dirty="0" err="1" smtClean="0"/>
              <a:t>Blackans</a:t>
            </a:r>
            <a:r>
              <a:rPr lang="sv-SE" sz="2600" dirty="0" smtClean="0"/>
              <a:t> </a:t>
            </a:r>
            <a:r>
              <a:rPr lang="sv-SE" sz="2600" dirty="0" err="1" smtClean="0"/>
              <a:t>podcast</a:t>
            </a:r>
            <a:r>
              <a:rPr lang="sv-SE" sz="2600" dirty="0" smtClean="0"/>
              <a:t>:</a:t>
            </a:r>
          </a:p>
          <a:p>
            <a:pPr lvl="1"/>
            <a:r>
              <a:rPr lang="sv-SE" sz="1600" dirty="0" smtClean="0">
                <a:hlinkClick r:id="rId5"/>
              </a:rPr>
              <a:t>http://www.blackebergsgymnasium.com/elev/podcast-sandning</a:t>
            </a:r>
            <a:r>
              <a:rPr lang="sv-SE" sz="1600" dirty="0" smtClean="0">
                <a:hlinkClick r:id="rId5"/>
              </a:rPr>
              <a:t>/</a:t>
            </a:r>
            <a:endParaRPr lang="sv-S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835536"/>
          </a:xfrm>
        </p:spPr>
        <p:txBody>
          <a:bodyPr/>
          <a:lstStyle/>
          <a:p>
            <a:r>
              <a:rPr lang="sv-SE" dirty="0" smtClean="0"/>
              <a:t>	Tack</a:t>
            </a:r>
            <a:r>
              <a:rPr lang="sv-SE" dirty="0" smtClean="0"/>
              <a:t>!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3528392"/>
          </a:xfrm>
        </p:spPr>
        <p:txBody>
          <a:bodyPr>
            <a:normAutofit/>
          </a:bodyPr>
          <a:lstStyle/>
          <a:p>
            <a:endParaRPr lang="sv-SE" u="sng" dirty="0" smtClean="0"/>
          </a:p>
          <a:p>
            <a:r>
              <a:rPr lang="sv-SE" sz="2200" dirty="0" err="1" smtClean="0"/>
              <a:t>Podcastpresentationen</a:t>
            </a:r>
            <a:r>
              <a:rPr lang="sv-SE" sz="2200" dirty="0" smtClean="0"/>
              <a:t> </a:t>
            </a:r>
            <a:r>
              <a:rPr lang="sv-SE" sz="2200" dirty="0" smtClean="0"/>
              <a:t>kan hämtas:</a:t>
            </a:r>
          </a:p>
          <a:p>
            <a:pPr lvl="1"/>
            <a:r>
              <a:rPr lang="sv-SE" sz="1600" dirty="0" smtClean="0">
                <a:hlinkClick r:id="rId2"/>
              </a:rPr>
              <a:t>http://www.slideshare.net/SofieYeunS</a:t>
            </a:r>
            <a:endParaRPr lang="sv-SE" sz="1600" dirty="0" smtClean="0"/>
          </a:p>
          <a:p>
            <a:pPr>
              <a:buNone/>
            </a:pPr>
            <a:endParaRPr lang="sv-SE" sz="2000" dirty="0" smtClean="0"/>
          </a:p>
          <a:p>
            <a:r>
              <a:rPr lang="sv-SE" sz="2200" dirty="0" smtClean="0"/>
              <a:t>Källor:</a:t>
            </a:r>
          </a:p>
          <a:p>
            <a:pPr lvl="1">
              <a:buFont typeface="Arial" pitchFamily="34" charset="0"/>
              <a:buChar char="•"/>
            </a:pPr>
            <a:r>
              <a:rPr lang="sv-SE" sz="1600" dirty="0" smtClean="0"/>
              <a:t>Skolverket. 2011. </a:t>
            </a:r>
            <a:r>
              <a:rPr lang="sv-SE" sz="1600" i="1" dirty="0" smtClean="0"/>
              <a:t>Läroplan, examensmål och gymnasiegemensamma ämnen för gymnasieskola 2011</a:t>
            </a:r>
            <a:r>
              <a:rPr lang="sv-SE" sz="1600" dirty="0" smtClean="0"/>
              <a:t>. Stockholm: </a:t>
            </a:r>
            <a:r>
              <a:rPr lang="sv-SE" sz="1600" dirty="0" err="1" smtClean="0"/>
              <a:t>Fritze</a:t>
            </a:r>
            <a:r>
              <a:rPr lang="sv-SE" sz="160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sv-SE" sz="1600" dirty="0" smtClean="0"/>
              <a:t>STIM. </a:t>
            </a:r>
            <a:r>
              <a:rPr lang="sv-SE" sz="1600" i="1" dirty="0" smtClean="0"/>
              <a:t>Med en </a:t>
            </a:r>
            <a:r>
              <a:rPr lang="sv-SE" sz="1600" i="1" dirty="0" err="1" smtClean="0"/>
              <a:t>MiM-licens</a:t>
            </a:r>
            <a:r>
              <a:rPr lang="sv-SE" sz="1600" i="1" dirty="0" smtClean="0"/>
              <a:t> slipper skolan bekymmer. </a:t>
            </a:r>
            <a:r>
              <a:rPr lang="sv-SE" sz="1600" dirty="0" smtClean="0">
                <a:solidFill>
                  <a:srgbClr val="002060"/>
                </a:solidFill>
                <a:hlinkClick r:id="rId3"/>
              </a:rPr>
              <a:t>http://www.stim.se/sv/KUNDER/Skola-utbildning/Kommunala-skolor/Musik-i-media-licens/</a:t>
            </a:r>
            <a:r>
              <a:rPr lang="sv-SE" sz="1600" dirty="0" smtClean="0"/>
              <a:t> Hämtad </a:t>
            </a:r>
            <a:r>
              <a:rPr lang="sv-SE" sz="1600" dirty="0" smtClean="0"/>
              <a:t>2013-03-04.</a:t>
            </a:r>
            <a:endParaRPr lang="sv-SE" sz="1600" dirty="0" smtClean="0"/>
          </a:p>
          <a:p>
            <a:pPr lvl="1">
              <a:buFont typeface="Arial" pitchFamily="34" charset="0"/>
              <a:buChar char="•"/>
            </a:pPr>
            <a:endParaRPr lang="sv-SE" sz="2000" dirty="0" smtClean="0"/>
          </a:p>
          <a:p>
            <a:pPr lvl="1"/>
            <a:endParaRPr lang="sv-S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590</TotalTime>
  <Words>210</Words>
  <Application>Microsoft Office PowerPoint</Application>
  <PresentationFormat>Bildspel på skärmen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7" baseType="lpstr">
      <vt:lpstr>Aspekt</vt:lpstr>
      <vt:lpstr>Podcasta</vt:lpstr>
      <vt:lpstr>Vad är en podcast?</vt:lpstr>
      <vt:lpstr>För vem?</vt:lpstr>
      <vt:lpstr>Teknik &amp; Upphovsrätt</vt:lpstr>
      <vt:lpstr>Använda musik</vt:lpstr>
      <vt:lpstr> Tack!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Podcasta</dc:title>
  <dc:creator>AA22399</dc:creator>
  <cp:lastModifiedBy>AA22399</cp:lastModifiedBy>
  <cp:revision>47</cp:revision>
  <dcterms:created xsi:type="dcterms:W3CDTF">2013-03-04T13:11:35Z</dcterms:created>
  <dcterms:modified xsi:type="dcterms:W3CDTF">2013-03-14T14:15:27Z</dcterms:modified>
</cp:coreProperties>
</file>